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01F-AF8E-4D76-8CFF-BE2C65CB89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C7D0-522D-4FF3-987B-BA425120B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4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79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6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95D380-EA8E-4A30-92AC-A215EE8A17D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DEE00-C87B-6205-71AD-2859EBEE98D3}"/>
              </a:ext>
            </a:extLst>
          </p:cNvPr>
          <p:cNvSpPr txBox="1">
            <a:spLocks/>
          </p:cNvSpPr>
          <p:nvPr/>
        </p:nvSpPr>
        <p:spPr>
          <a:xfrm>
            <a:off x="0" y="27992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Potpuno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mehanizovani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postupci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robotika</a:t>
            </a:r>
            <a: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sr-Latn-R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870068-976E-9923-F178-DB59ED56D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4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Ciljevi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automatizacije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pojednostavljenje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procesa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povećanje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eliminacija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uticaja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obučenosti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radnika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povećanje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kvaliteta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9910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Uređaji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Prevrtači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Pozicioneri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Okretaljke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Manipulatori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Specjalizovani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Roboti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Prevrtači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Pozicioneri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2837"/>
            <a:ext cx="7773339" cy="3424107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Postavljanje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konstrukcije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položaj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pogodan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90800" y="2057400"/>
            <a:ext cx="4572000" cy="39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50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Okretaljke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3339" cy="3424107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Okretanje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konstrukcije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52400" y="2971800"/>
            <a:ext cx="5486400" cy="27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715000" y="24384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5791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>
                <a:solidFill>
                  <a:srgbClr val="0070C0"/>
                </a:solidFill>
              </a:rPr>
              <a:t>Horizontalne			</a:t>
            </a:r>
            <a:r>
              <a:rPr lang="sr-Latn-CS" sz="2800" b="1">
                <a:solidFill>
                  <a:srgbClr val="0070C0"/>
                </a:solidFill>
              </a:rPr>
              <a:t>  </a:t>
            </a:r>
            <a:r>
              <a:rPr lang="sr-Latn-CS" sz="2800" b="1" smtClean="0">
                <a:solidFill>
                  <a:srgbClr val="0070C0"/>
                </a:solidFill>
              </a:rPr>
              <a:t>            Vertikalne</a:t>
            </a:r>
            <a:endParaRPr lang="sr-Latn-C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5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Manipulatori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936"/>
            <a:ext cx="7773339" cy="34241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sr-Latn-CS" b="1" dirty="0">
                <a:solidFill>
                  <a:srgbClr val="0070C0"/>
                </a:solidFill>
              </a:rPr>
              <a:t>bezbeđuju postavljanje u položaj pogodan za zavarivanje i okretanje brzinom zavarivanja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2243491" y="2245942"/>
            <a:ext cx="4175789" cy="389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518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Specijalizovani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uređaji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Uređaji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izradu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cevovoda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većeg </a:t>
            </a:r>
            <a:r>
              <a:rPr lang="en-US" b="1" dirty="0" err="1">
                <a:solidFill>
                  <a:srgbClr val="0070C0"/>
                </a:solidFill>
              </a:rPr>
              <a:t>prečnika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>
                <a:solidFill>
                  <a:srgbClr val="0070C0"/>
                </a:solidFill>
              </a:rPr>
              <a:t>MAG</a:t>
            </a:r>
            <a:r>
              <a:rPr lang="en-US" b="1" smtClean="0">
                <a:solidFill>
                  <a:srgbClr val="0070C0"/>
                </a:solidFill>
              </a:rPr>
              <a:t>):</a:t>
            </a:r>
            <a:endParaRPr lang="sr-Latn-RS" b="1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sr-Latn-RS" b="1" smtClean="0">
              <a:solidFill>
                <a:srgbClr val="0070C0"/>
              </a:solidFill>
            </a:endParaRPr>
          </a:p>
          <a:p>
            <a:endParaRPr lang="sr-Latn-RS" b="1">
              <a:solidFill>
                <a:srgbClr val="0070C0"/>
              </a:solidFill>
            </a:endParaRPr>
          </a:p>
          <a:p>
            <a:r>
              <a:rPr lang="en-US" b="1" smtClean="0">
                <a:solidFill>
                  <a:srgbClr val="0070C0"/>
                </a:solidFill>
              </a:rPr>
              <a:t>Orbitalno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cevi</a:t>
            </a:r>
            <a:r>
              <a:rPr lang="en-US" b="1" dirty="0">
                <a:solidFill>
                  <a:srgbClr val="0070C0"/>
                </a:solidFill>
              </a:rPr>
              <a:t> (TIG):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uskom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</a:t>
            </a:r>
            <a:r>
              <a:rPr lang="en-US" b="1" dirty="0" err="1">
                <a:solidFill>
                  <a:srgbClr val="0070C0"/>
                </a:solidFill>
              </a:rPr>
              <a:t>žljebu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masivnih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delova</a:t>
            </a:r>
            <a:r>
              <a:rPr lang="en-US" b="1" dirty="0">
                <a:solidFill>
                  <a:srgbClr val="0070C0"/>
                </a:solidFill>
              </a:rPr>
              <a:t> (MAG):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44188" r="14526" b="9959"/>
          <a:stretch/>
        </p:blipFill>
        <p:spPr bwMode="auto">
          <a:xfrm rot="5460000">
            <a:off x="5763752" y="-300756"/>
            <a:ext cx="1641442" cy="493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459" t="42709" r="37750" b="31250"/>
          <a:stretch/>
        </p:blipFill>
        <p:spPr>
          <a:xfrm>
            <a:off x="5105400" y="3276600"/>
            <a:ext cx="3962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717" t="31250" r="17789" b="15626"/>
          <a:stretch/>
        </p:blipFill>
        <p:spPr>
          <a:xfrm>
            <a:off x="609600" y="4419600"/>
            <a:ext cx="3987310" cy="19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0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Roboti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3339" cy="3424107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Uređaji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najčešće</a:t>
            </a:r>
            <a:r>
              <a:rPr lang="en-US" b="1" dirty="0">
                <a:solidFill>
                  <a:srgbClr val="0070C0"/>
                </a:solidFill>
              </a:rPr>
              <a:t> MIG, MAG, </a:t>
            </a:r>
            <a:r>
              <a:rPr lang="en-US" b="1" dirty="0" err="1">
                <a:solidFill>
                  <a:srgbClr val="0070C0"/>
                </a:solidFill>
              </a:rPr>
              <a:t>elektrootporno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da se </a:t>
            </a:r>
            <a:r>
              <a:rPr lang="en-US" b="1" dirty="0" err="1">
                <a:solidFill>
                  <a:srgbClr val="0070C0"/>
                </a:solidFill>
              </a:rPr>
              <a:t>programiraju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eventualno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imati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upravljanje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senzorima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73" t="40625" r="33016" b="21875"/>
          <a:stretch/>
        </p:blipFill>
        <p:spPr>
          <a:xfrm>
            <a:off x="1905000" y="2438400"/>
            <a:ext cx="53551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Laserski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senzori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određivanje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sr-Latn-RS" smtClean="0"/>
          </a:p>
          <a:p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Fleksibilni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proizvodni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sistem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povezivanje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više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robota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jedan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sistem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89" t="37499" r="20718" b="16667"/>
          <a:stretch/>
        </p:blipFill>
        <p:spPr>
          <a:xfrm>
            <a:off x="2819400" y="928579"/>
            <a:ext cx="4457700" cy="2001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76" t="25000" r="16031" b="6652"/>
          <a:stretch/>
        </p:blipFill>
        <p:spPr>
          <a:xfrm>
            <a:off x="2667000" y="3505200"/>
            <a:ext cx="5029200" cy="29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3985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1118</TotalTime>
  <Words>128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Droplet</vt:lpstr>
      <vt:lpstr>PowerPoint Presentation</vt:lpstr>
      <vt:lpstr>PowerPoint Presentation</vt:lpstr>
      <vt:lpstr>PowerPoint Presentation</vt:lpstr>
      <vt:lpstr>Prevrtači/Pozicioneri</vt:lpstr>
      <vt:lpstr>Okretaljke</vt:lpstr>
      <vt:lpstr>Manipulatori</vt:lpstr>
      <vt:lpstr>Specijalizovani uređaji za zavarivanje</vt:lpstr>
      <vt:lpstr>Roboti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85</cp:revision>
  <dcterms:created xsi:type="dcterms:W3CDTF">2014-04-05T18:16:33Z</dcterms:created>
  <dcterms:modified xsi:type="dcterms:W3CDTF">2022-10-03T12:21:46Z</dcterms:modified>
</cp:coreProperties>
</file>